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E27D1A-13AF-E046-B60C-594FF8907B4A}" v="6" dt="2024-11-15T19:31:16.3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7" d="100"/>
          <a:sy n="107" d="100"/>
        </p:scale>
        <p:origin x="20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438ECC53-1727-BAF5-7F7C-629BED05065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58938" y="0"/>
            <a:ext cx="12154401" cy="1998997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0107C1A0-E3AF-8753-2091-743773FD2DE2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018262" y="597227"/>
            <a:ext cx="4851400" cy="9017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3E06CCC9-ED0E-2963-322C-A4116EA325A0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4745" y="500069"/>
            <a:ext cx="2955897" cy="99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1" y="2553195"/>
            <a:ext cx="85858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Metropolitana,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Metropolitana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RM,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72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Paula Soto Cornejo</dc:creator>
  <cp:lastModifiedBy>Paula Soto Cornejo</cp:lastModifiedBy>
  <cp:revision>1</cp:revision>
  <dcterms:created xsi:type="dcterms:W3CDTF">2024-11-15T16:16:11Z</dcterms:created>
  <dcterms:modified xsi:type="dcterms:W3CDTF">2024-11-15T19:31:56Z</dcterms:modified>
</cp:coreProperties>
</file>